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84" r:id="rId2"/>
  </p:sldIdLst>
  <p:sldSz cx="7315200" cy="9144000"/>
  <p:notesSz cx="7102475" cy="9388475"/>
  <p:defaultTextStyle>
    <a:defPPr>
      <a:defRPr lang="en-US"/>
    </a:defPPr>
    <a:lvl1pPr marL="0" algn="l" defTabSz="528980" rtl="0" eaLnBrk="1" latinLnBrk="0" hangingPunct="1">
      <a:defRPr sz="1041" kern="1200">
        <a:solidFill>
          <a:schemeClr val="tx1"/>
        </a:solidFill>
        <a:latin typeface="+mn-lt"/>
        <a:ea typeface="+mn-ea"/>
        <a:cs typeface="+mn-cs"/>
      </a:defRPr>
    </a:lvl1pPr>
    <a:lvl2pPr marL="264490" algn="l" defTabSz="528980" rtl="0" eaLnBrk="1" latinLnBrk="0" hangingPunct="1">
      <a:defRPr sz="1041" kern="1200">
        <a:solidFill>
          <a:schemeClr val="tx1"/>
        </a:solidFill>
        <a:latin typeface="+mn-lt"/>
        <a:ea typeface="+mn-ea"/>
        <a:cs typeface="+mn-cs"/>
      </a:defRPr>
    </a:lvl2pPr>
    <a:lvl3pPr marL="528980" algn="l" defTabSz="528980" rtl="0" eaLnBrk="1" latinLnBrk="0" hangingPunct="1">
      <a:defRPr sz="1041" kern="1200">
        <a:solidFill>
          <a:schemeClr val="tx1"/>
        </a:solidFill>
        <a:latin typeface="+mn-lt"/>
        <a:ea typeface="+mn-ea"/>
        <a:cs typeface="+mn-cs"/>
      </a:defRPr>
    </a:lvl3pPr>
    <a:lvl4pPr marL="793471" algn="l" defTabSz="528980" rtl="0" eaLnBrk="1" latinLnBrk="0" hangingPunct="1">
      <a:defRPr sz="1041" kern="1200">
        <a:solidFill>
          <a:schemeClr val="tx1"/>
        </a:solidFill>
        <a:latin typeface="+mn-lt"/>
        <a:ea typeface="+mn-ea"/>
        <a:cs typeface="+mn-cs"/>
      </a:defRPr>
    </a:lvl4pPr>
    <a:lvl5pPr marL="1057961" algn="l" defTabSz="528980" rtl="0" eaLnBrk="1" latinLnBrk="0" hangingPunct="1">
      <a:defRPr sz="1041" kern="1200">
        <a:solidFill>
          <a:schemeClr val="tx1"/>
        </a:solidFill>
        <a:latin typeface="+mn-lt"/>
        <a:ea typeface="+mn-ea"/>
        <a:cs typeface="+mn-cs"/>
      </a:defRPr>
    </a:lvl5pPr>
    <a:lvl6pPr marL="1322451" algn="l" defTabSz="528980" rtl="0" eaLnBrk="1" latinLnBrk="0" hangingPunct="1">
      <a:defRPr sz="1041" kern="1200">
        <a:solidFill>
          <a:schemeClr val="tx1"/>
        </a:solidFill>
        <a:latin typeface="+mn-lt"/>
        <a:ea typeface="+mn-ea"/>
        <a:cs typeface="+mn-cs"/>
      </a:defRPr>
    </a:lvl6pPr>
    <a:lvl7pPr marL="1586941" algn="l" defTabSz="528980" rtl="0" eaLnBrk="1" latinLnBrk="0" hangingPunct="1">
      <a:defRPr sz="1041" kern="1200">
        <a:solidFill>
          <a:schemeClr val="tx1"/>
        </a:solidFill>
        <a:latin typeface="+mn-lt"/>
        <a:ea typeface="+mn-ea"/>
        <a:cs typeface="+mn-cs"/>
      </a:defRPr>
    </a:lvl7pPr>
    <a:lvl8pPr marL="1851431" algn="l" defTabSz="528980" rtl="0" eaLnBrk="1" latinLnBrk="0" hangingPunct="1">
      <a:defRPr sz="1041" kern="1200">
        <a:solidFill>
          <a:schemeClr val="tx1"/>
        </a:solidFill>
        <a:latin typeface="+mn-lt"/>
        <a:ea typeface="+mn-ea"/>
        <a:cs typeface="+mn-cs"/>
      </a:defRPr>
    </a:lvl8pPr>
    <a:lvl9pPr marL="2115922" algn="l" defTabSz="528980" rtl="0" eaLnBrk="1" latinLnBrk="0" hangingPunct="1">
      <a:defRPr sz="1041"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2E928"/>
    <a:srgbClr val="009BCE"/>
    <a:srgbClr val="00B698"/>
    <a:srgbClr val="FF3CB6"/>
    <a:srgbClr val="8A68D5"/>
    <a:srgbClr val="785CAA"/>
    <a:srgbClr val="FFFFFF"/>
    <a:srgbClr val="F1D351"/>
    <a:srgbClr val="E9457A"/>
    <a:srgbClr val="B4B4B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853" autoAdjust="0"/>
    <p:restoredTop sz="94660"/>
  </p:normalViewPr>
  <p:slideViewPr>
    <p:cSldViewPr snapToGrid="0">
      <p:cViewPr varScale="1">
        <p:scale>
          <a:sx n="55" d="100"/>
          <a:sy n="55" d="100"/>
        </p:scale>
        <p:origin x="2178"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1496484"/>
            <a:ext cx="6217920" cy="3183467"/>
          </a:xfrm>
        </p:spPr>
        <p:txBody>
          <a:bodyPr anchor="b"/>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914400" y="4802717"/>
            <a:ext cx="5486400" cy="2207683"/>
          </a:xfrm>
        </p:spPr>
        <p:txBody>
          <a:bodyPr/>
          <a:lstStyle>
            <a:lvl1pPr marL="0" indent="0" algn="ctr">
              <a:buNone/>
              <a:defRPr sz="1920"/>
            </a:lvl1pPr>
            <a:lvl2pPr marL="365760" indent="0" algn="ctr">
              <a:buNone/>
              <a:defRPr sz="1600"/>
            </a:lvl2pPr>
            <a:lvl3pPr marL="731520" indent="0" algn="ctr">
              <a:buNone/>
              <a:defRPr sz="1440"/>
            </a:lvl3pPr>
            <a:lvl4pPr marL="1097280" indent="0" algn="ctr">
              <a:buNone/>
              <a:defRPr sz="1280"/>
            </a:lvl4pPr>
            <a:lvl5pPr marL="1463040" indent="0" algn="ctr">
              <a:buNone/>
              <a:defRPr sz="1280"/>
            </a:lvl5pPr>
            <a:lvl6pPr marL="1828800" indent="0" algn="ctr">
              <a:buNone/>
              <a:defRPr sz="1280"/>
            </a:lvl6pPr>
            <a:lvl7pPr marL="2194560" indent="0" algn="ctr">
              <a:buNone/>
              <a:defRPr sz="1280"/>
            </a:lvl7pPr>
            <a:lvl8pPr marL="2560320" indent="0" algn="ctr">
              <a:buNone/>
              <a:defRPr sz="1280"/>
            </a:lvl8pPr>
            <a:lvl9pPr marL="2926080" indent="0" algn="ctr">
              <a:buNone/>
              <a:defRPr sz="128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E241B40-259D-4FA2-A413-26AF32D087BA}" type="datetimeFigureOut">
              <a:rPr lang="en-US" smtClean="0"/>
              <a:t>08/07/2023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0CB731-1C25-4B03-903F-1548C363A036}" type="slidenum">
              <a:rPr lang="en-US" smtClean="0"/>
              <a:t>‹#›</a:t>
            </a:fld>
            <a:endParaRPr lang="en-US"/>
          </a:p>
        </p:txBody>
      </p:sp>
    </p:spTree>
    <p:extLst>
      <p:ext uri="{BB962C8B-B14F-4D97-AF65-F5344CB8AC3E}">
        <p14:creationId xmlns:p14="http://schemas.microsoft.com/office/powerpoint/2010/main" val="22014411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E241B40-259D-4FA2-A413-26AF32D087BA}" type="datetimeFigureOut">
              <a:rPr lang="en-US" smtClean="0"/>
              <a:t>08/07/2023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0CB731-1C25-4B03-903F-1548C363A036}" type="slidenum">
              <a:rPr lang="en-US" smtClean="0"/>
              <a:t>‹#›</a:t>
            </a:fld>
            <a:endParaRPr lang="en-US"/>
          </a:p>
        </p:txBody>
      </p:sp>
    </p:spTree>
    <p:extLst>
      <p:ext uri="{BB962C8B-B14F-4D97-AF65-F5344CB8AC3E}">
        <p14:creationId xmlns:p14="http://schemas.microsoft.com/office/powerpoint/2010/main" val="23703118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234940" y="486834"/>
            <a:ext cx="1577340"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02920" y="486834"/>
            <a:ext cx="4640580" cy="77491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E241B40-259D-4FA2-A413-26AF32D087BA}" type="datetimeFigureOut">
              <a:rPr lang="en-US" smtClean="0"/>
              <a:t>08/07/2023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0CB731-1C25-4B03-903F-1548C363A036}" type="slidenum">
              <a:rPr lang="en-US" smtClean="0"/>
              <a:t>‹#›</a:t>
            </a:fld>
            <a:endParaRPr lang="en-US"/>
          </a:p>
        </p:txBody>
      </p:sp>
    </p:spTree>
    <p:extLst>
      <p:ext uri="{BB962C8B-B14F-4D97-AF65-F5344CB8AC3E}">
        <p14:creationId xmlns:p14="http://schemas.microsoft.com/office/powerpoint/2010/main" val="855530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E241B40-259D-4FA2-A413-26AF32D087BA}" type="datetimeFigureOut">
              <a:rPr lang="en-US" smtClean="0"/>
              <a:t>08/07/2023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0CB731-1C25-4B03-903F-1548C363A036}" type="slidenum">
              <a:rPr lang="en-US" smtClean="0"/>
              <a:t>‹#›</a:t>
            </a:fld>
            <a:endParaRPr lang="en-US"/>
          </a:p>
        </p:txBody>
      </p:sp>
    </p:spTree>
    <p:extLst>
      <p:ext uri="{BB962C8B-B14F-4D97-AF65-F5344CB8AC3E}">
        <p14:creationId xmlns:p14="http://schemas.microsoft.com/office/powerpoint/2010/main" val="38337169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99110" y="2279653"/>
            <a:ext cx="6309360" cy="3803649"/>
          </a:xfrm>
        </p:spPr>
        <p:txBody>
          <a:bodyPr anchor="b"/>
          <a:lstStyle>
            <a:lvl1pPr>
              <a:defRPr sz="4800"/>
            </a:lvl1pPr>
          </a:lstStyle>
          <a:p>
            <a:r>
              <a:rPr lang="en-US"/>
              <a:t>Click to edit Master title style</a:t>
            </a:r>
            <a:endParaRPr lang="en-US" dirty="0"/>
          </a:p>
        </p:txBody>
      </p:sp>
      <p:sp>
        <p:nvSpPr>
          <p:cNvPr id="3" name="Text Placeholder 2"/>
          <p:cNvSpPr>
            <a:spLocks noGrp="1"/>
          </p:cNvSpPr>
          <p:nvPr>
            <p:ph type="body" idx="1"/>
          </p:nvPr>
        </p:nvSpPr>
        <p:spPr>
          <a:xfrm>
            <a:off x="499110" y="6119286"/>
            <a:ext cx="6309360" cy="2000249"/>
          </a:xfrm>
        </p:spPr>
        <p:txBody>
          <a:bodyPr/>
          <a:lstStyle>
            <a:lvl1pPr marL="0" indent="0">
              <a:buNone/>
              <a:defRPr sz="1920">
                <a:solidFill>
                  <a:schemeClr val="tx1"/>
                </a:solidFill>
              </a:defRPr>
            </a:lvl1pPr>
            <a:lvl2pPr marL="365760" indent="0">
              <a:buNone/>
              <a:defRPr sz="1600">
                <a:solidFill>
                  <a:schemeClr val="tx1">
                    <a:tint val="75000"/>
                  </a:schemeClr>
                </a:solidFill>
              </a:defRPr>
            </a:lvl2pPr>
            <a:lvl3pPr marL="731520" indent="0">
              <a:buNone/>
              <a:defRPr sz="1440">
                <a:solidFill>
                  <a:schemeClr val="tx1">
                    <a:tint val="75000"/>
                  </a:schemeClr>
                </a:solidFill>
              </a:defRPr>
            </a:lvl3pPr>
            <a:lvl4pPr marL="1097280" indent="0">
              <a:buNone/>
              <a:defRPr sz="1280">
                <a:solidFill>
                  <a:schemeClr val="tx1">
                    <a:tint val="75000"/>
                  </a:schemeClr>
                </a:solidFill>
              </a:defRPr>
            </a:lvl4pPr>
            <a:lvl5pPr marL="1463040" indent="0">
              <a:buNone/>
              <a:defRPr sz="1280">
                <a:solidFill>
                  <a:schemeClr val="tx1">
                    <a:tint val="75000"/>
                  </a:schemeClr>
                </a:solidFill>
              </a:defRPr>
            </a:lvl5pPr>
            <a:lvl6pPr marL="1828800" indent="0">
              <a:buNone/>
              <a:defRPr sz="1280">
                <a:solidFill>
                  <a:schemeClr val="tx1">
                    <a:tint val="75000"/>
                  </a:schemeClr>
                </a:solidFill>
              </a:defRPr>
            </a:lvl6pPr>
            <a:lvl7pPr marL="2194560" indent="0">
              <a:buNone/>
              <a:defRPr sz="1280">
                <a:solidFill>
                  <a:schemeClr val="tx1">
                    <a:tint val="75000"/>
                  </a:schemeClr>
                </a:solidFill>
              </a:defRPr>
            </a:lvl7pPr>
            <a:lvl8pPr marL="2560320" indent="0">
              <a:buNone/>
              <a:defRPr sz="1280">
                <a:solidFill>
                  <a:schemeClr val="tx1">
                    <a:tint val="75000"/>
                  </a:schemeClr>
                </a:solidFill>
              </a:defRPr>
            </a:lvl8pPr>
            <a:lvl9pPr marL="2926080" indent="0">
              <a:buNone/>
              <a:defRPr sz="128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E241B40-259D-4FA2-A413-26AF32D087BA}" type="datetimeFigureOut">
              <a:rPr lang="en-US" smtClean="0"/>
              <a:t>08/07/2023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0CB731-1C25-4B03-903F-1548C363A036}" type="slidenum">
              <a:rPr lang="en-US" smtClean="0"/>
              <a:t>‹#›</a:t>
            </a:fld>
            <a:endParaRPr lang="en-US"/>
          </a:p>
        </p:txBody>
      </p:sp>
    </p:spTree>
    <p:extLst>
      <p:ext uri="{BB962C8B-B14F-4D97-AF65-F5344CB8AC3E}">
        <p14:creationId xmlns:p14="http://schemas.microsoft.com/office/powerpoint/2010/main" val="40582523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02920" y="2434167"/>
            <a:ext cx="3108960" cy="5801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703320" y="2434167"/>
            <a:ext cx="3108960" cy="5801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E241B40-259D-4FA2-A413-26AF32D087BA}" type="datetimeFigureOut">
              <a:rPr lang="en-US" smtClean="0"/>
              <a:t>08/07/2023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E0CB731-1C25-4B03-903F-1548C363A036}" type="slidenum">
              <a:rPr lang="en-US" smtClean="0"/>
              <a:t>‹#›</a:t>
            </a:fld>
            <a:endParaRPr lang="en-US"/>
          </a:p>
        </p:txBody>
      </p:sp>
    </p:spTree>
    <p:extLst>
      <p:ext uri="{BB962C8B-B14F-4D97-AF65-F5344CB8AC3E}">
        <p14:creationId xmlns:p14="http://schemas.microsoft.com/office/powerpoint/2010/main" val="27129410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3873" y="486836"/>
            <a:ext cx="6309360"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503874" y="2241551"/>
            <a:ext cx="3094672" cy="1098549"/>
          </a:xfrm>
        </p:spPr>
        <p:txBody>
          <a:bodyPr anchor="b"/>
          <a:lstStyle>
            <a:lvl1pPr marL="0" indent="0">
              <a:buNone/>
              <a:defRPr sz="1920" b="1"/>
            </a:lvl1pPr>
            <a:lvl2pPr marL="365760" indent="0">
              <a:buNone/>
              <a:defRPr sz="1600" b="1"/>
            </a:lvl2pPr>
            <a:lvl3pPr marL="731520" indent="0">
              <a:buNone/>
              <a:defRPr sz="1440" b="1"/>
            </a:lvl3pPr>
            <a:lvl4pPr marL="1097280" indent="0">
              <a:buNone/>
              <a:defRPr sz="1280" b="1"/>
            </a:lvl4pPr>
            <a:lvl5pPr marL="1463040" indent="0">
              <a:buNone/>
              <a:defRPr sz="1280" b="1"/>
            </a:lvl5pPr>
            <a:lvl6pPr marL="1828800" indent="0">
              <a:buNone/>
              <a:defRPr sz="1280" b="1"/>
            </a:lvl6pPr>
            <a:lvl7pPr marL="2194560" indent="0">
              <a:buNone/>
              <a:defRPr sz="1280" b="1"/>
            </a:lvl7pPr>
            <a:lvl8pPr marL="2560320" indent="0">
              <a:buNone/>
              <a:defRPr sz="1280" b="1"/>
            </a:lvl8pPr>
            <a:lvl9pPr marL="2926080" indent="0">
              <a:buNone/>
              <a:defRPr sz="1280" b="1"/>
            </a:lvl9pPr>
          </a:lstStyle>
          <a:p>
            <a:pPr lvl="0"/>
            <a:r>
              <a:rPr lang="en-US"/>
              <a:t>Edit Master text styles</a:t>
            </a:r>
          </a:p>
        </p:txBody>
      </p:sp>
      <p:sp>
        <p:nvSpPr>
          <p:cNvPr id="4" name="Content Placeholder 3"/>
          <p:cNvSpPr>
            <a:spLocks noGrp="1"/>
          </p:cNvSpPr>
          <p:nvPr>
            <p:ph sz="half" idx="2"/>
          </p:nvPr>
        </p:nvSpPr>
        <p:spPr>
          <a:xfrm>
            <a:off x="503874" y="3340100"/>
            <a:ext cx="3094672" cy="4912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703320" y="2241551"/>
            <a:ext cx="3109913" cy="1098549"/>
          </a:xfrm>
        </p:spPr>
        <p:txBody>
          <a:bodyPr anchor="b"/>
          <a:lstStyle>
            <a:lvl1pPr marL="0" indent="0">
              <a:buNone/>
              <a:defRPr sz="1920" b="1"/>
            </a:lvl1pPr>
            <a:lvl2pPr marL="365760" indent="0">
              <a:buNone/>
              <a:defRPr sz="1600" b="1"/>
            </a:lvl2pPr>
            <a:lvl3pPr marL="731520" indent="0">
              <a:buNone/>
              <a:defRPr sz="1440" b="1"/>
            </a:lvl3pPr>
            <a:lvl4pPr marL="1097280" indent="0">
              <a:buNone/>
              <a:defRPr sz="1280" b="1"/>
            </a:lvl4pPr>
            <a:lvl5pPr marL="1463040" indent="0">
              <a:buNone/>
              <a:defRPr sz="1280" b="1"/>
            </a:lvl5pPr>
            <a:lvl6pPr marL="1828800" indent="0">
              <a:buNone/>
              <a:defRPr sz="1280" b="1"/>
            </a:lvl6pPr>
            <a:lvl7pPr marL="2194560" indent="0">
              <a:buNone/>
              <a:defRPr sz="1280" b="1"/>
            </a:lvl7pPr>
            <a:lvl8pPr marL="2560320" indent="0">
              <a:buNone/>
              <a:defRPr sz="1280" b="1"/>
            </a:lvl8pPr>
            <a:lvl9pPr marL="2926080" indent="0">
              <a:buNone/>
              <a:defRPr sz="1280" b="1"/>
            </a:lvl9pPr>
          </a:lstStyle>
          <a:p>
            <a:pPr lvl="0"/>
            <a:r>
              <a:rPr lang="en-US"/>
              <a:t>Edit Master text styles</a:t>
            </a:r>
          </a:p>
        </p:txBody>
      </p:sp>
      <p:sp>
        <p:nvSpPr>
          <p:cNvPr id="6" name="Content Placeholder 5"/>
          <p:cNvSpPr>
            <a:spLocks noGrp="1"/>
          </p:cNvSpPr>
          <p:nvPr>
            <p:ph sz="quarter" idx="4"/>
          </p:nvPr>
        </p:nvSpPr>
        <p:spPr>
          <a:xfrm>
            <a:off x="3703320" y="3340100"/>
            <a:ext cx="3109913" cy="4912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E241B40-259D-4FA2-A413-26AF32D087BA}" type="datetimeFigureOut">
              <a:rPr lang="en-US" smtClean="0"/>
              <a:t>08/07/2023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E0CB731-1C25-4B03-903F-1548C363A036}" type="slidenum">
              <a:rPr lang="en-US" smtClean="0"/>
              <a:t>‹#›</a:t>
            </a:fld>
            <a:endParaRPr lang="en-US"/>
          </a:p>
        </p:txBody>
      </p:sp>
    </p:spTree>
    <p:extLst>
      <p:ext uri="{BB962C8B-B14F-4D97-AF65-F5344CB8AC3E}">
        <p14:creationId xmlns:p14="http://schemas.microsoft.com/office/powerpoint/2010/main" val="12989414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E241B40-259D-4FA2-A413-26AF32D087BA}" type="datetimeFigureOut">
              <a:rPr lang="en-US" smtClean="0"/>
              <a:t>08/07/2023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E0CB731-1C25-4B03-903F-1548C363A036}" type="slidenum">
              <a:rPr lang="en-US" smtClean="0"/>
              <a:t>‹#›</a:t>
            </a:fld>
            <a:endParaRPr lang="en-US"/>
          </a:p>
        </p:txBody>
      </p:sp>
    </p:spTree>
    <p:extLst>
      <p:ext uri="{BB962C8B-B14F-4D97-AF65-F5344CB8AC3E}">
        <p14:creationId xmlns:p14="http://schemas.microsoft.com/office/powerpoint/2010/main" val="1338636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241B40-259D-4FA2-A413-26AF32D087BA}" type="datetimeFigureOut">
              <a:rPr lang="en-US" smtClean="0"/>
              <a:t>08/07/2023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E0CB731-1C25-4B03-903F-1548C363A036}" type="slidenum">
              <a:rPr lang="en-US" smtClean="0"/>
              <a:t>‹#›</a:t>
            </a:fld>
            <a:endParaRPr lang="en-US"/>
          </a:p>
        </p:txBody>
      </p:sp>
    </p:spTree>
    <p:extLst>
      <p:ext uri="{BB962C8B-B14F-4D97-AF65-F5344CB8AC3E}">
        <p14:creationId xmlns:p14="http://schemas.microsoft.com/office/powerpoint/2010/main" val="15083061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873" y="609600"/>
            <a:ext cx="2359342" cy="2133600"/>
          </a:xfrm>
        </p:spPr>
        <p:txBody>
          <a:bodyPr anchor="b"/>
          <a:lstStyle>
            <a:lvl1pPr>
              <a:defRPr sz="2560"/>
            </a:lvl1pPr>
          </a:lstStyle>
          <a:p>
            <a:r>
              <a:rPr lang="en-US"/>
              <a:t>Click to edit Master title style</a:t>
            </a:r>
            <a:endParaRPr lang="en-US" dirty="0"/>
          </a:p>
        </p:txBody>
      </p:sp>
      <p:sp>
        <p:nvSpPr>
          <p:cNvPr id="3" name="Content Placeholder 2"/>
          <p:cNvSpPr>
            <a:spLocks noGrp="1"/>
          </p:cNvSpPr>
          <p:nvPr>
            <p:ph idx="1"/>
          </p:nvPr>
        </p:nvSpPr>
        <p:spPr>
          <a:xfrm>
            <a:off x="3109913" y="1316569"/>
            <a:ext cx="3703320" cy="6498167"/>
          </a:xfrm>
        </p:spPr>
        <p:txBody>
          <a:bodyPr/>
          <a:lstStyle>
            <a:lvl1pPr>
              <a:defRPr sz="2560"/>
            </a:lvl1pPr>
            <a:lvl2pPr>
              <a:defRPr sz="2240"/>
            </a:lvl2pPr>
            <a:lvl3pPr>
              <a:defRPr sz="192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03873" y="2743200"/>
            <a:ext cx="2359342" cy="5082117"/>
          </a:xfrm>
        </p:spPr>
        <p:txBody>
          <a:bodyPr/>
          <a:lstStyle>
            <a:lvl1pPr marL="0" indent="0">
              <a:buNone/>
              <a:defRPr sz="1280"/>
            </a:lvl1pPr>
            <a:lvl2pPr marL="365760" indent="0">
              <a:buNone/>
              <a:defRPr sz="1120"/>
            </a:lvl2pPr>
            <a:lvl3pPr marL="731520" indent="0">
              <a:buNone/>
              <a:defRPr sz="960"/>
            </a:lvl3pPr>
            <a:lvl4pPr marL="1097280" indent="0">
              <a:buNone/>
              <a:defRPr sz="800"/>
            </a:lvl4pPr>
            <a:lvl5pPr marL="1463040" indent="0">
              <a:buNone/>
              <a:defRPr sz="800"/>
            </a:lvl5pPr>
            <a:lvl6pPr marL="1828800" indent="0">
              <a:buNone/>
              <a:defRPr sz="800"/>
            </a:lvl6pPr>
            <a:lvl7pPr marL="2194560" indent="0">
              <a:buNone/>
              <a:defRPr sz="800"/>
            </a:lvl7pPr>
            <a:lvl8pPr marL="2560320" indent="0">
              <a:buNone/>
              <a:defRPr sz="800"/>
            </a:lvl8pPr>
            <a:lvl9pPr marL="2926080" indent="0">
              <a:buNone/>
              <a:defRPr sz="800"/>
            </a:lvl9pPr>
          </a:lstStyle>
          <a:p>
            <a:pPr lvl="0"/>
            <a:r>
              <a:rPr lang="en-US"/>
              <a:t>Edit Master text styles</a:t>
            </a:r>
          </a:p>
        </p:txBody>
      </p:sp>
      <p:sp>
        <p:nvSpPr>
          <p:cNvPr id="5" name="Date Placeholder 4"/>
          <p:cNvSpPr>
            <a:spLocks noGrp="1"/>
          </p:cNvSpPr>
          <p:nvPr>
            <p:ph type="dt" sz="half" idx="10"/>
          </p:nvPr>
        </p:nvSpPr>
        <p:spPr/>
        <p:txBody>
          <a:bodyPr/>
          <a:lstStyle/>
          <a:p>
            <a:fld id="{2E241B40-259D-4FA2-A413-26AF32D087BA}" type="datetimeFigureOut">
              <a:rPr lang="en-US" smtClean="0"/>
              <a:t>08/07/2023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E0CB731-1C25-4B03-903F-1548C363A036}" type="slidenum">
              <a:rPr lang="en-US" smtClean="0"/>
              <a:t>‹#›</a:t>
            </a:fld>
            <a:endParaRPr lang="en-US"/>
          </a:p>
        </p:txBody>
      </p:sp>
    </p:spTree>
    <p:extLst>
      <p:ext uri="{BB962C8B-B14F-4D97-AF65-F5344CB8AC3E}">
        <p14:creationId xmlns:p14="http://schemas.microsoft.com/office/powerpoint/2010/main" val="29362405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873" y="609600"/>
            <a:ext cx="2359342" cy="2133600"/>
          </a:xfrm>
        </p:spPr>
        <p:txBody>
          <a:bodyPr anchor="b"/>
          <a:lstStyle>
            <a:lvl1pPr>
              <a:defRPr sz="2560"/>
            </a:lvl1pPr>
          </a:lstStyle>
          <a:p>
            <a:r>
              <a:rPr lang="en-US"/>
              <a:t>Click to edit Master title style</a:t>
            </a:r>
            <a:endParaRPr lang="en-US" dirty="0"/>
          </a:p>
        </p:txBody>
      </p:sp>
      <p:sp>
        <p:nvSpPr>
          <p:cNvPr id="3" name="Picture Placeholder 2"/>
          <p:cNvSpPr>
            <a:spLocks noGrp="1" noChangeAspect="1"/>
          </p:cNvSpPr>
          <p:nvPr>
            <p:ph type="pic" idx="1"/>
          </p:nvPr>
        </p:nvSpPr>
        <p:spPr>
          <a:xfrm>
            <a:off x="3109913" y="1316569"/>
            <a:ext cx="3703320" cy="6498167"/>
          </a:xfrm>
        </p:spPr>
        <p:txBody>
          <a:bodyPr anchor="t"/>
          <a:lstStyle>
            <a:lvl1pPr marL="0" indent="0">
              <a:buNone/>
              <a:defRPr sz="2560"/>
            </a:lvl1pPr>
            <a:lvl2pPr marL="365760" indent="0">
              <a:buNone/>
              <a:defRPr sz="2240"/>
            </a:lvl2pPr>
            <a:lvl3pPr marL="731520" indent="0">
              <a:buNone/>
              <a:defRPr sz="1920"/>
            </a:lvl3pPr>
            <a:lvl4pPr marL="1097280" indent="0">
              <a:buNone/>
              <a:defRPr sz="1600"/>
            </a:lvl4pPr>
            <a:lvl5pPr marL="1463040" indent="0">
              <a:buNone/>
              <a:defRPr sz="1600"/>
            </a:lvl5pPr>
            <a:lvl6pPr marL="1828800" indent="0">
              <a:buNone/>
              <a:defRPr sz="1600"/>
            </a:lvl6pPr>
            <a:lvl7pPr marL="2194560" indent="0">
              <a:buNone/>
              <a:defRPr sz="1600"/>
            </a:lvl7pPr>
            <a:lvl8pPr marL="2560320" indent="0">
              <a:buNone/>
              <a:defRPr sz="1600"/>
            </a:lvl8pPr>
            <a:lvl9pPr marL="292608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03873" y="2743200"/>
            <a:ext cx="2359342" cy="5082117"/>
          </a:xfrm>
        </p:spPr>
        <p:txBody>
          <a:bodyPr/>
          <a:lstStyle>
            <a:lvl1pPr marL="0" indent="0">
              <a:buNone/>
              <a:defRPr sz="1280"/>
            </a:lvl1pPr>
            <a:lvl2pPr marL="365760" indent="0">
              <a:buNone/>
              <a:defRPr sz="1120"/>
            </a:lvl2pPr>
            <a:lvl3pPr marL="731520" indent="0">
              <a:buNone/>
              <a:defRPr sz="960"/>
            </a:lvl3pPr>
            <a:lvl4pPr marL="1097280" indent="0">
              <a:buNone/>
              <a:defRPr sz="800"/>
            </a:lvl4pPr>
            <a:lvl5pPr marL="1463040" indent="0">
              <a:buNone/>
              <a:defRPr sz="800"/>
            </a:lvl5pPr>
            <a:lvl6pPr marL="1828800" indent="0">
              <a:buNone/>
              <a:defRPr sz="800"/>
            </a:lvl6pPr>
            <a:lvl7pPr marL="2194560" indent="0">
              <a:buNone/>
              <a:defRPr sz="800"/>
            </a:lvl7pPr>
            <a:lvl8pPr marL="2560320" indent="0">
              <a:buNone/>
              <a:defRPr sz="800"/>
            </a:lvl8pPr>
            <a:lvl9pPr marL="2926080" indent="0">
              <a:buNone/>
              <a:defRPr sz="800"/>
            </a:lvl9pPr>
          </a:lstStyle>
          <a:p>
            <a:pPr lvl="0"/>
            <a:r>
              <a:rPr lang="en-US"/>
              <a:t>Edit Master text styles</a:t>
            </a:r>
          </a:p>
        </p:txBody>
      </p:sp>
      <p:sp>
        <p:nvSpPr>
          <p:cNvPr id="5" name="Date Placeholder 4"/>
          <p:cNvSpPr>
            <a:spLocks noGrp="1"/>
          </p:cNvSpPr>
          <p:nvPr>
            <p:ph type="dt" sz="half" idx="10"/>
          </p:nvPr>
        </p:nvSpPr>
        <p:spPr/>
        <p:txBody>
          <a:bodyPr/>
          <a:lstStyle/>
          <a:p>
            <a:fld id="{2E241B40-259D-4FA2-A413-26AF32D087BA}" type="datetimeFigureOut">
              <a:rPr lang="en-US" smtClean="0"/>
              <a:t>08/07/2023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E0CB731-1C25-4B03-903F-1548C363A036}" type="slidenum">
              <a:rPr lang="en-US" smtClean="0"/>
              <a:t>‹#›</a:t>
            </a:fld>
            <a:endParaRPr lang="en-US"/>
          </a:p>
        </p:txBody>
      </p:sp>
    </p:spTree>
    <p:extLst>
      <p:ext uri="{BB962C8B-B14F-4D97-AF65-F5344CB8AC3E}">
        <p14:creationId xmlns:p14="http://schemas.microsoft.com/office/powerpoint/2010/main" val="32271526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02920" y="486836"/>
            <a:ext cx="6309360"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02920" y="2434167"/>
            <a:ext cx="6309360" cy="5801784"/>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02920" y="8475136"/>
            <a:ext cx="1645920" cy="486833"/>
          </a:xfrm>
          <a:prstGeom prst="rect">
            <a:avLst/>
          </a:prstGeom>
        </p:spPr>
        <p:txBody>
          <a:bodyPr vert="horz" lIns="91440" tIns="45720" rIns="91440" bIns="45720" rtlCol="0" anchor="ctr"/>
          <a:lstStyle>
            <a:lvl1pPr algn="l">
              <a:defRPr sz="960">
                <a:solidFill>
                  <a:schemeClr val="tx1">
                    <a:tint val="75000"/>
                  </a:schemeClr>
                </a:solidFill>
              </a:defRPr>
            </a:lvl1pPr>
          </a:lstStyle>
          <a:p>
            <a:fld id="{2E241B40-259D-4FA2-A413-26AF32D087BA}" type="datetimeFigureOut">
              <a:rPr lang="en-US" smtClean="0"/>
              <a:t>08/07/2023</a:t>
            </a:fld>
            <a:endParaRPr lang="en-US"/>
          </a:p>
        </p:txBody>
      </p:sp>
      <p:sp>
        <p:nvSpPr>
          <p:cNvPr id="5" name="Footer Placeholder 4"/>
          <p:cNvSpPr>
            <a:spLocks noGrp="1"/>
          </p:cNvSpPr>
          <p:nvPr>
            <p:ph type="ftr" sz="quarter" idx="3"/>
          </p:nvPr>
        </p:nvSpPr>
        <p:spPr>
          <a:xfrm>
            <a:off x="2423160" y="8475136"/>
            <a:ext cx="2468880" cy="486833"/>
          </a:xfrm>
          <a:prstGeom prst="rect">
            <a:avLst/>
          </a:prstGeom>
        </p:spPr>
        <p:txBody>
          <a:bodyPr vert="horz" lIns="91440" tIns="45720" rIns="91440" bIns="45720" rtlCol="0" anchor="ctr"/>
          <a:lstStyle>
            <a:lvl1pPr algn="ctr">
              <a:defRPr sz="96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166360" y="8475136"/>
            <a:ext cx="1645920" cy="486833"/>
          </a:xfrm>
          <a:prstGeom prst="rect">
            <a:avLst/>
          </a:prstGeom>
        </p:spPr>
        <p:txBody>
          <a:bodyPr vert="horz" lIns="91440" tIns="45720" rIns="91440" bIns="45720" rtlCol="0" anchor="ctr"/>
          <a:lstStyle>
            <a:lvl1pPr algn="r">
              <a:defRPr sz="960">
                <a:solidFill>
                  <a:schemeClr val="tx1">
                    <a:tint val="75000"/>
                  </a:schemeClr>
                </a:solidFill>
              </a:defRPr>
            </a:lvl1pPr>
          </a:lstStyle>
          <a:p>
            <a:fld id="{DE0CB731-1C25-4B03-903F-1548C363A036}" type="slidenum">
              <a:rPr lang="en-US" smtClean="0"/>
              <a:t>‹#›</a:t>
            </a:fld>
            <a:endParaRPr lang="en-US"/>
          </a:p>
        </p:txBody>
      </p:sp>
    </p:spTree>
    <p:extLst>
      <p:ext uri="{BB962C8B-B14F-4D97-AF65-F5344CB8AC3E}">
        <p14:creationId xmlns:p14="http://schemas.microsoft.com/office/powerpoint/2010/main" val="3937268963"/>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731520" rtl="0" eaLnBrk="1" latinLnBrk="0" hangingPunct="1">
        <a:lnSpc>
          <a:spcPct val="90000"/>
        </a:lnSpc>
        <a:spcBef>
          <a:spcPct val="0"/>
        </a:spcBef>
        <a:buNone/>
        <a:defRPr sz="3520" kern="1200">
          <a:solidFill>
            <a:schemeClr val="tx1"/>
          </a:solidFill>
          <a:latin typeface="+mj-lt"/>
          <a:ea typeface="+mj-ea"/>
          <a:cs typeface="+mj-cs"/>
        </a:defRPr>
      </a:lvl1pPr>
    </p:titleStyle>
    <p:bodyStyle>
      <a:lvl1pPr marL="182880" indent="-182880" algn="l" defTabSz="731520" rtl="0" eaLnBrk="1" latinLnBrk="0" hangingPunct="1">
        <a:lnSpc>
          <a:spcPct val="90000"/>
        </a:lnSpc>
        <a:spcBef>
          <a:spcPts val="800"/>
        </a:spcBef>
        <a:buFont typeface="Arial" panose="020B0604020202020204" pitchFamily="34" charset="0"/>
        <a:buChar char="•"/>
        <a:defRPr sz="2240" kern="1200">
          <a:solidFill>
            <a:schemeClr val="tx1"/>
          </a:solidFill>
          <a:latin typeface="+mn-lt"/>
          <a:ea typeface="+mn-ea"/>
          <a:cs typeface="+mn-cs"/>
        </a:defRPr>
      </a:lvl1pPr>
      <a:lvl2pPr marL="548640" indent="-182880" algn="l" defTabSz="731520" rtl="0" eaLnBrk="1" latinLnBrk="0" hangingPunct="1">
        <a:lnSpc>
          <a:spcPct val="90000"/>
        </a:lnSpc>
        <a:spcBef>
          <a:spcPts val="400"/>
        </a:spcBef>
        <a:buFont typeface="Arial" panose="020B0604020202020204" pitchFamily="34" charset="0"/>
        <a:buChar char="•"/>
        <a:defRPr sz="1920" kern="1200">
          <a:solidFill>
            <a:schemeClr val="tx1"/>
          </a:solidFill>
          <a:latin typeface="+mn-lt"/>
          <a:ea typeface="+mn-ea"/>
          <a:cs typeface="+mn-cs"/>
        </a:defRPr>
      </a:lvl2pPr>
      <a:lvl3pPr marL="914400" indent="-182880" algn="l" defTabSz="73152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3pPr>
      <a:lvl4pPr marL="128016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4pPr>
      <a:lvl5pPr marL="164592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5pPr>
      <a:lvl6pPr marL="201168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6pPr>
      <a:lvl7pPr marL="237744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7pPr>
      <a:lvl8pPr marL="274320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8pPr>
      <a:lvl9pPr marL="310896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9pPr>
    </p:bodyStyle>
    <p:otherStyle>
      <a:defPPr>
        <a:defRPr lang="en-US"/>
      </a:defPPr>
      <a:lvl1pPr marL="0" algn="l" defTabSz="731520" rtl="0" eaLnBrk="1" latinLnBrk="0" hangingPunct="1">
        <a:defRPr sz="1440" kern="1200">
          <a:solidFill>
            <a:schemeClr val="tx1"/>
          </a:solidFill>
          <a:latin typeface="+mn-lt"/>
          <a:ea typeface="+mn-ea"/>
          <a:cs typeface="+mn-cs"/>
        </a:defRPr>
      </a:lvl1pPr>
      <a:lvl2pPr marL="365760" algn="l" defTabSz="731520" rtl="0" eaLnBrk="1" latinLnBrk="0" hangingPunct="1">
        <a:defRPr sz="1440" kern="1200">
          <a:solidFill>
            <a:schemeClr val="tx1"/>
          </a:solidFill>
          <a:latin typeface="+mn-lt"/>
          <a:ea typeface="+mn-ea"/>
          <a:cs typeface="+mn-cs"/>
        </a:defRPr>
      </a:lvl2pPr>
      <a:lvl3pPr marL="731520" algn="l" defTabSz="731520" rtl="0" eaLnBrk="1" latinLnBrk="0" hangingPunct="1">
        <a:defRPr sz="1440" kern="1200">
          <a:solidFill>
            <a:schemeClr val="tx1"/>
          </a:solidFill>
          <a:latin typeface="+mn-lt"/>
          <a:ea typeface="+mn-ea"/>
          <a:cs typeface="+mn-cs"/>
        </a:defRPr>
      </a:lvl3pPr>
      <a:lvl4pPr marL="1097280" algn="l" defTabSz="731520" rtl="0" eaLnBrk="1" latinLnBrk="0" hangingPunct="1">
        <a:defRPr sz="1440" kern="1200">
          <a:solidFill>
            <a:schemeClr val="tx1"/>
          </a:solidFill>
          <a:latin typeface="+mn-lt"/>
          <a:ea typeface="+mn-ea"/>
          <a:cs typeface="+mn-cs"/>
        </a:defRPr>
      </a:lvl4pPr>
      <a:lvl5pPr marL="1463040" algn="l" defTabSz="731520" rtl="0" eaLnBrk="1" latinLnBrk="0" hangingPunct="1">
        <a:defRPr sz="1440" kern="1200">
          <a:solidFill>
            <a:schemeClr val="tx1"/>
          </a:solidFill>
          <a:latin typeface="+mn-lt"/>
          <a:ea typeface="+mn-ea"/>
          <a:cs typeface="+mn-cs"/>
        </a:defRPr>
      </a:lvl5pPr>
      <a:lvl6pPr marL="1828800" algn="l" defTabSz="731520" rtl="0" eaLnBrk="1" latinLnBrk="0" hangingPunct="1">
        <a:defRPr sz="1440" kern="1200">
          <a:solidFill>
            <a:schemeClr val="tx1"/>
          </a:solidFill>
          <a:latin typeface="+mn-lt"/>
          <a:ea typeface="+mn-ea"/>
          <a:cs typeface="+mn-cs"/>
        </a:defRPr>
      </a:lvl6pPr>
      <a:lvl7pPr marL="2194560" algn="l" defTabSz="731520" rtl="0" eaLnBrk="1" latinLnBrk="0" hangingPunct="1">
        <a:defRPr sz="1440" kern="1200">
          <a:solidFill>
            <a:schemeClr val="tx1"/>
          </a:solidFill>
          <a:latin typeface="+mn-lt"/>
          <a:ea typeface="+mn-ea"/>
          <a:cs typeface="+mn-cs"/>
        </a:defRPr>
      </a:lvl7pPr>
      <a:lvl8pPr marL="2560320" algn="l" defTabSz="731520" rtl="0" eaLnBrk="1" latinLnBrk="0" hangingPunct="1">
        <a:defRPr sz="1440" kern="1200">
          <a:solidFill>
            <a:schemeClr val="tx1"/>
          </a:solidFill>
          <a:latin typeface="+mn-lt"/>
          <a:ea typeface="+mn-ea"/>
          <a:cs typeface="+mn-cs"/>
        </a:defRPr>
      </a:lvl8pPr>
      <a:lvl9pPr marL="2926080" algn="l" defTabSz="731520" rtl="0" eaLnBrk="1" latinLnBrk="0" hangingPunct="1">
        <a:defRPr sz="14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centersp@leonschools.net" TargetMode="External"/><Relationship Id="rId2" Type="http://schemas.openxmlformats.org/officeDocument/2006/relationships/image" Target="../media/image1.jpg"/><Relationship Id="rId1" Type="http://schemas.openxmlformats.org/officeDocument/2006/relationships/slideLayout" Target="../slideLayouts/slideLayout2.xml"/><Relationship Id="rId5" Type="http://schemas.openxmlformats.org/officeDocument/2006/relationships/image" Target="../media/image3.jpe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0" name="Rectangle 49">
            <a:extLst>
              <a:ext uri="{FF2B5EF4-FFF2-40B4-BE49-F238E27FC236}">
                <a16:creationId xmlns:a16="http://schemas.microsoft.com/office/drawing/2014/main" id="{363C55D0-B04C-8841-B490-96C08610FDF9}"/>
              </a:ext>
            </a:extLst>
          </p:cNvPr>
          <p:cNvSpPr/>
          <p:nvPr/>
        </p:nvSpPr>
        <p:spPr>
          <a:xfrm rot="1458083">
            <a:off x="4417388" y="1667438"/>
            <a:ext cx="3883135" cy="1200329"/>
          </a:xfrm>
          <a:prstGeom prst="rect">
            <a:avLst/>
          </a:prstGeom>
          <a:noFill/>
        </p:spPr>
        <p:txBody>
          <a:bodyPr wrap="square" lIns="91440" tIns="45720" rIns="91440" bIns="45720">
            <a:spAutoFit/>
          </a:bodyPr>
          <a:lstStyle/>
          <a:p>
            <a:pPr algn="ctr"/>
            <a:r>
              <a:rPr lang="en-US" sz="3600" dirty="0">
                <a:ln w="0">
                  <a:solidFill>
                    <a:schemeClr val="tx1"/>
                  </a:solidFill>
                </a:ln>
                <a:effectLst>
                  <a:glow rad="101600">
                    <a:srgbClr val="FFFFFF"/>
                  </a:glow>
                  <a:outerShdw blurRad="38100" dist="19050" dir="2700000" algn="tl" rotWithShape="0">
                    <a:schemeClr val="dk1">
                      <a:alpha val="40000"/>
                    </a:schemeClr>
                  </a:outerShdw>
                </a:effectLst>
                <a:latin typeface="AGHelicopterParents Medium" panose="02000603000000000000" pitchFamily="2" charset="0"/>
                <a:ea typeface="AGHelicopterParents Medium" panose="02000603000000000000" pitchFamily="2" charset="0"/>
                <a:cs typeface="Sweet Pea" pitchFamily="2" charset="-128"/>
              </a:rPr>
              <a:t>Ms. </a:t>
            </a:r>
          </a:p>
          <a:p>
            <a:pPr algn="ctr"/>
            <a:r>
              <a:rPr lang="en-US" sz="3600" dirty="0">
                <a:ln w="0">
                  <a:solidFill>
                    <a:schemeClr val="tx1"/>
                  </a:solidFill>
                </a:ln>
                <a:effectLst>
                  <a:glow rad="101600">
                    <a:srgbClr val="FFFFFF"/>
                  </a:glow>
                  <a:outerShdw blurRad="38100" dist="19050" dir="2700000" algn="tl" rotWithShape="0">
                    <a:schemeClr val="dk1">
                      <a:alpha val="40000"/>
                    </a:schemeClr>
                  </a:outerShdw>
                </a:effectLst>
                <a:latin typeface="AGHelicopterParents Medium" panose="02000603000000000000" pitchFamily="2" charset="0"/>
                <a:ea typeface="AGHelicopterParents Medium" panose="02000603000000000000" pitchFamily="2" charset="0"/>
                <a:cs typeface="Sweet Pea" pitchFamily="2" charset="-128"/>
              </a:rPr>
              <a:t>Centers</a:t>
            </a:r>
            <a:endParaRPr lang="en-US" sz="3600" b="0" cap="none" dirty="0">
              <a:ln w="0">
                <a:solidFill>
                  <a:schemeClr val="tx1"/>
                </a:solidFill>
              </a:ln>
              <a:solidFill>
                <a:schemeClr val="tx1"/>
              </a:solidFill>
              <a:effectLst>
                <a:glow rad="101600">
                  <a:srgbClr val="FFFFFF"/>
                </a:glow>
                <a:outerShdw blurRad="38100" dist="19050" dir="2700000" algn="tl" rotWithShape="0">
                  <a:schemeClr val="dk1">
                    <a:alpha val="40000"/>
                  </a:schemeClr>
                </a:outerShdw>
              </a:effectLst>
              <a:latin typeface="AGHelicopterParents Medium" panose="02000603000000000000" pitchFamily="2" charset="0"/>
              <a:ea typeface="AGHelicopterParents Medium" panose="02000603000000000000" pitchFamily="2" charset="0"/>
              <a:cs typeface="Sweet Pea" pitchFamily="2" charset="-128"/>
            </a:endParaRPr>
          </a:p>
        </p:txBody>
      </p:sp>
      <p:sp>
        <p:nvSpPr>
          <p:cNvPr id="51" name="TextBox 50">
            <a:extLst>
              <a:ext uri="{FF2B5EF4-FFF2-40B4-BE49-F238E27FC236}">
                <a16:creationId xmlns:a16="http://schemas.microsoft.com/office/drawing/2014/main" id="{B744E9C3-888E-BA4A-865C-C2D5EEFB023D}"/>
              </a:ext>
            </a:extLst>
          </p:cNvPr>
          <p:cNvSpPr txBox="1"/>
          <p:nvPr/>
        </p:nvSpPr>
        <p:spPr>
          <a:xfrm>
            <a:off x="360685" y="1949287"/>
            <a:ext cx="2850839" cy="2800767"/>
          </a:xfrm>
          <a:prstGeom prst="rect">
            <a:avLst/>
          </a:prstGeom>
          <a:noFill/>
          <a:ln w="57150">
            <a:noFill/>
            <a:prstDash val="solid"/>
          </a:ln>
        </p:spPr>
        <p:txBody>
          <a:bodyPr wrap="square" rtlCol="0">
            <a:spAutoFit/>
          </a:bodyPr>
          <a:lstStyle/>
          <a:p>
            <a:pPr algn="ctr"/>
            <a:r>
              <a:rPr lang="en-US" sz="1600" dirty="0">
                <a:latin typeface="AGLazyLevelExpertBold" panose="02000803000000000000" pitchFamily="2" charset="0"/>
                <a:ea typeface="AGLazyLevelExpertBold" panose="02000803000000000000" pitchFamily="2" charset="0"/>
              </a:rPr>
              <a:t>Hi! My name is Paige Centers and I am so excited to be your fifth grade teacher! I graduated with my bachelor’s degree in Social Science Education from Florida State University and have taught elementary school in  Leon County for three years. This will be my second year teaching fifth grade here at Conley!</a:t>
            </a:r>
          </a:p>
        </p:txBody>
      </p:sp>
      <p:sp>
        <p:nvSpPr>
          <p:cNvPr id="52" name="Rectangle 51">
            <a:extLst>
              <a:ext uri="{FF2B5EF4-FFF2-40B4-BE49-F238E27FC236}">
                <a16:creationId xmlns:a16="http://schemas.microsoft.com/office/drawing/2014/main" id="{6CCE4D4D-3CB3-014B-81D6-09FAC4D57287}"/>
              </a:ext>
            </a:extLst>
          </p:cNvPr>
          <p:cNvSpPr/>
          <p:nvPr/>
        </p:nvSpPr>
        <p:spPr>
          <a:xfrm>
            <a:off x="-183827" y="1323589"/>
            <a:ext cx="3395351" cy="513603"/>
          </a:xfrm>
          <a:prstGeom prst="rect">
            <a:avLst/>
          </a:prstGeom>
          <a:noFill/>
        </p:spPr>
        <p:txBody>
          <a:bodyPr wrap="square" lIns="51435" tIns="25718" rIns="51435" bIns="25718">
            <a:spAutoFit/>
          </a:bodyPr>
          <a:lstStyle/>
          <a:p>
            <a:pPr algn="ctr"/>
            <a:r>
              <a:rPr lang="en-US" sz="3000" dirty="0">
                <a:ln w="0">
                  <a:noFill/>
                </a:ln>
                <a:effectLst>
                  <a:outerShdw blurRad="38100" dist="19050" dir="2700000" algn="tl" rotWithShape="0">
                    <a:schemeClr val="dk1">
                      <a:alpha val="40000"/>
                    </a:schemeClr>
                  </a:outerShdw>
                </a:effectLst>
                <a:latin typeface="AGRestingTeacherFaceSolid Mediu" panose="02000603000000000000" pitchFamily="2" charset="0"/>
                <a:ea typeface="AGRestingTeacherFaceSolid Mediu" panose="02000603000000000000" pitchFamily="2" charset="0"/>
              </a:rPr>
              <a:t>The Basics!</a:t>
            </a:r>
          </a:p>
        </p:txBody>
      </p:sp>
      <p:sp>
        <p:nvSpPr>
          <p:cNvPr id="59" name="Rectangle 58">
            <a:extLst>
              <a:ext uri="{FF2B5EF4-FFF2-40B4-BE49-F238E27FC236}">
                <a16:creationId xmlns:a16="http://schemas.microsoft.com/office/drawing/2014/main" id="{6C8B379D-54AC-D94A-9294-D6617254E9CB}"/>
              </a:ext>
            </a:extLst>
          </p:cNvPr>
          <p:cNvSpPr/>
          <p:nvPr/>
        </p:nvSpPr>
        <p:spPr>
          <a:xfrm>
            <a:off x="138394" y="6475369"/>
            <a:ext cx="3473512" cy="2483373"/>
          </a:xfrm>
          <a:prstGeom prst="rect">
            <a:avLst/>
          </a:prstGeom>
          <a:noFill/>
        </p:spPr>
        <p:txBody>
          <a:bodyPr wrap="square" lIns="51435" tIns="25718" rIns="51435" bIns="25718">
            <a:spAutoFit/>
          </a:bodyPr>
          <a:lstStyle/>
          <a:p>
            <a:pPr algn="ctr"/>
            <a:r>
              <a:rPr lang="en-US" sz="3000" dirty="0">
                <a:ln w="0">
                  <a:noFill/>
                </a:ln>
                <a:effectLst>
                  <a:outerShdw blurRad="38100" dist="19050" dir="2700000" algn="tl" rotWithShape="0">
                    <a:schemeClr val="dk1">
                      <a:alpha val="40000"/>
                    </a:schemeClr>
                  </a:outerShdw>
                </a:effectLst>
                <a:latin typeface="AGRestingTeacherFaceSolid Mediu" panose="02000603000000000000" pitchFamily="2" charset="0"/>
                <a:ea typeface="AGRestingTeacherFaceSolid Mediu" panose="02000603000000000000" pitchFamily="2" charset="0"/>
              </a:rPr>
              <a:t>My Favorites!</a:t>
            </a:r>
          </a:p>
          <a:p>
            <a:pPr algn="ctr"/>
            <a:r>
              <a:rPr lang="en-US" sz="1600" dirty="0"/>
              <a:t>Food: Pizza </a:t>
            </a:r>
          </a:p>
          <a:p>
            <a:pPr algn="ctr"/>
            <a:r>
              <a:rPr lang="en-US" sz="1600" dirty="0"/>
              <a:t>Flower: Sunflowers</a:t>
            </a:r>
          </a:p>
          <a:p>
            <a:pPr algn="ctr"/>
            <a:r>
              <a:rPr lang="en-US" sz="1600" dirty="0"/>
              <a:t>Movie: The Emperor’s New Groove Book: “Jane Eyre” by Charlotte Bronte Color: Green </a:t>
            </a:r>
          </a:p>
          <a:p>
            <a:pPr algn="ctr"/>
            <a:r>
              <a:rPr lang="en-US" sz="1600" dirty="0"/>
              <a:t>Drink: Coffee </a:t>
            </a:r>
          </a:p>
          <a:p>
            <a:pPr algn="ctr"/>
            <a:r>
              <a:rPr lang="en-US" sz="1600" dirty="0"/>
              <a:t> Subject: History </a:t>
            </a:r>
          </a:p>
          <a:p>
            <a:pPr algn="ctr"/>
            <a:r>
              <a:rPr lang="en-US" sz="1600" dirty="0"/>
              <a:t>Store: Target</a:t>
            </a:r>
            <a:endParaRPr lang="en-US" sz="1600" dirty="0">
              <a:ln w="0">
                <a:noFill/>
              </a:ln>
              <a:effectLst>
                <a:outerShdw blurRad="38100" dist="19050" dir="2700000" algn="tl" rotWithShape="0">
                  <a:schemeClr val="dk1">
                    <a:alpha val="40000"/>
                  </a:schemeClr>
                </a:outerShdw>
              </a:effectLst>
              <a:latin typeface="AGRestingTeacherFaceSolid Mediu" panose="02000603000000000000" pitchFamily="2" charset="0"/>
              <a:ea typeface="AGRestingTeacherFaceSolid Mediu" panose="02000603000000000000" pitchFamily="2" charset="0"/>
            </a:endParaRPr>
          </a:p>
        </p:txBody>
      </p:sp>
      <p:sp>
        <p:nvSpPr>
          <p:cNvPr id="64" name="Rectangle 63">
            <a:extLst>
              <a:ext uri="{FF2B5EF4-FFF2-40B4-BE49-F238E27FC236}">
                <a16:creationId xmlns:a16="http://schemas.microsoft.com/office/drawing/2014/main" id="{D21E0A40-E8C2-8B47-8719-5CBCE943E308}"/>
              </a:ext>
            </a:extLst>
          </p:cNvPr>
          <p:cNvSpPr/>
          <p:nvPr/>
        </p:nvSpPr>
        <p:spPr>
          <a:xfrm>
            <a:off x="4135645" y="5839778"/>
            <a:ext cx="2608807" cy="513603"/>
          </a:xfrm>
          <a:prstGeom prst="rect">
            <a:avLst/>
          </a:prstGeom>
          <a:noFill/>
        </p:spPr>
        <p:txBody>
          <a:bodyPr wrap="square" lIns="51435" tIns="25718" rIns="51435" bIns="25718">
            <a:spAutoFit/>
          </a:bodyPr>
          <a:lstStyle/>
          <a:p>
            <a:pPr algn="ctr"/>
            <a:r>
              <a:rPr lang="en-US" sz="3000" dirty="0">
                <a:ln w="0">
                  <a:noFill/>
                </a:ln>
                <a:effectLst>
                  <a:outerShdw blurRad="38100" dist="19050" dir="2700000" algn="tl" rotWithShape="0">
                    <a:schemeClr val="dk1">
                      <a:alpha val="40000"/>
                    </a:schemeClr>
                  </a:outerShdw>
                </a:effectLst>
                <a:latin typeface="AGRestingTeacherFaceSolid Mediu" panose="02000603000000000000" pitchFamily="2" charset="0"/>
                <a:ea typeface="AGRestingTeacherFaceSolid Mediu" panose="02000603000000000000" pitchFamily="2" charset="0"/>
              </a:rPr>
              <a:t>Contact me!</a:t>
            </a:r>
          </a:p>
        </p:txBody>
      </p:sp>
      <p:sp>
        <p:nvSpPr>
          <p:cNvPr id="65" name="TextBox 64">
            <a:extLst>
              <a:ext uri="{FF2B5EF4-FFF2-40B4-BE49-F238E27FC236}">
                <a16:creationId xmlns:a16="http://schemas.microsoft.com/office/drawing/2014/main" id="{87E2108E-DAA0-1846-9C2A-CD8ABD841F90}"/>
              </a:ext>
            </a:extLst>
          </p:cNvPr>
          <p:cNvSpPr txBox="1"/>
          <p:nvPr/>
        </p:nvSpPr>
        <p:spPr>
          <a:xfrm>
            <a:off x="3703292" y="6495942"/>
            <a:ext cx="3473512" cy="2308324"/>
          </a:xfrm>
          <a:prstGeom prst="rect">
            <a:avLst/>
          </a:prstGeom>
          <a:noFill/>
          <a:ln w="57150">
            <a:noFill/>
            <a:prstDash val="solid"/>
          </a:ln>
        </p:spPr>
        <p:txBody>
          <a:bodyPr wrap="square" rtlCol="0">
            <a:spAutoFit/>
          </a:bodyPr>
          <a:lstStyle/>
          <a:p>
            <a:pPr algn="ctr"/>
            <a:r>
              <a:rPr lang="en-US" sz="1600" dirty="0">
                <a:latin typeface="AGLazyLevelExpertBold" panose="02000803000000000000" pitchFamily="2" charset="0"/>
                <a:ea typeface="AGLazyLevelExpertBold" panose="02000803000000000000" pitchFamily="2" charset="0"/>
              </a:rPr>
              <a:t>Email: </a:t>
            </a:r>
            <a:r>
              <a:rPr lang="en-US" sz="1600" dirty="0">
                <a:latin typeface="AGLazyLevelExpertBold" panose="02000803000000000000" pitchFamily="2" charset="0"/>
                <a:ea typeface="AGLazyLevelExpertBold" panose="02000803000000000000" pitchFamily="2" charset="0"/>
                <a:hlinkClick r:id="rId3"/>
              </a:rPr>
              <a:t>centersp@leonschools.net</a:t>
            </a:r>
            <a:endParaRPr lang="en-US" sz="1600" dirty="0">
              <a:latin typeface="AGLazyLevelExpertBold" panose="02000803000000000000" pitchFamily="2" charset="0"/>
              <a:ea typeface="AGLazyLevelExpertBold" panose="02000803000000000000" pitchFamily="2" charset="0"/>
            </a:endParaRPr>
          </a:p>
          <a:p>
            <a:pPr algn="ctr"/>
            <a:r>
              <a:rPr lang="en-US" sz="1600" dirty="0">
                <a:latin typeface="AGLazyLevelExpertBold" panose="02000803000000000000" pitchFamily="2" charset="0"/>
                <a:ea typeface="AGLazyLevelExpertBold" panose="02000803000000000000" pitchFamily="2" charset="0"/>
              </a:rPr>
              <a:t>Phone: </a:t>
            </a:r>
            <a:r>
              <a:rPr lang="en-US" sz="1600" dirty="0">
                <a:latin typeface="Century Gothic" panose="020B0502020202020204" pitchFamily="34" charset="0"/>
              </a:rPr>
              <a:t>850.410.5610</a:t>
            </a:r>
          </a:p>
          <a:p>
            <a:pPr algn="ctr"/>
            <a:r>
              <a:rPr lang="en-US" sz="1600" dirty="0">
                <a:latin typeface="AGLazyLevelExpertBold" panose="02000803000000000000" pitchFamily="2" charset="0"/>
                <a:ea typeface="AGLazyLevelExpertBold" panose="02000803000000000000" pitchFamily="2" charset="0"/>
              </a:rPr>
              <a:t>It is easiest to reach me via email as it is difficult to take unscheduled calls throughout the day. </a:t>
            </a:r>
          </a:p>
          <a:p>
            <a:pPr algn="ctr"/>
            <a:endParaRPr lang="en-US" sz="1600" dirty="0">
              <a:latin typeface="AGLazyLevelExpertBold" panose="02000803000000000000" pitchFamily="2" charset="0"/>
              <a:ea typeface="AGLazyLevelExpertBold" panose="02000803000000000000" pitchFamily="2" charset="0"/>
            </a:endParaRPr>
          </a:p>
          <a:p>
            <a:pPr algn="ctr"/>
            <a:r>
              <a:rPr lang="en-US" sz="1600" dirty="0">
                <a:latin typeface="AGLazyLevelExpertBold" panose="02000803000000000000" pitchFamily="2" charset="0"/>
                <a:ea typeface="AGLazyLevelExpertBold" panose="02000803000000000000" pitchFamily="2" charset="0"/>
              </a:rPr>
              <a:t>I can be reached Monday-Friday, from 8:00 am-4:00 pm</a:t>
            </a:r>
          </a:p>
          <a:p>
            <a:pPr algn="ctr"/>
            <a:endParaRPr lang="en-US" sz="1600" dirty="0">
              <a:latin typeface="AGLazyLevelExpertBold" panose="02000803000000000000" pitchFamily="2" charset="0"/>
              <a:ea typeface="AGLazyLevelExpertBold" panose="02000803000000000000" pitchFamily="2" charset="0"/>
            </a:endParaRPr>
          </a:p>
        </p:txBody>
      </p:sp>
      <p:pic>
        <p:nvPicPr>
          <p:cNvPr id="66" name="Picture 65">
            <a:extLst>
              <a:ext uri="{FF2B5EF4-FFF2-40B4-BE49-F238E27FC236}">
                <a16:creationId xmlns:a16="http://schemas.microsoft.com/office/drawing/2014/main" id="{5BE4E858-F1E3-A943-9C30-B3DCC94B64F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542450" y="8958742"/>
            <a:ext cx="800100" cy="177800"/>
          </a:xfrm>
          <a:prstGeom prst="rect">
            <a:avLst/>
          </a:prstGeom>
        </p:spPr>
      </p:pic>
      <p:pic>
        <p:nvPicPr>
          <p:cNvPr id="3" name="Picture 2">
            <a:extLst>
              <a:ext uri="{FF2B5EF4-FFF2-40B4-BE49-F238E27FC236}">
                <a16:creationId xmlns:a16="http://schemas.microsoft.com/office/drawing/2014/main" id="{4928451C-8C3A-4F09-AEA9-BE4EE7450AD7}"/>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320815" y="2311344"/>
            <a:ext cx="2043237" cy="2384232"/>
          </a:xfrm>
          <a:prstGeom prst="rect">
            <a:avLst/>
          </a:prstGeom>
        </p:spPr>
      </p:pic>
      <p:sp>
        <p:nvSpPr>
          <p:cNvPr id="4" name="Rectangle 3">
            <a:extLst>
              <a:ext uri="{FF2B5EF4-FFF2-40B4-BE49-F238E27FC236}">
                <a16:creationId xmlns:a16="http://schemas.microsoft.com/office/drawing/2014/main" id="{69C81D94-8731-4A58-88D5-C272A13D9039}"/>
              </a:ext>
            </a:extLst>
          </p:cNvPr>
          <p:cNvSpPr/>
          <p:nvPr/>
        </p:nvSpPr>
        <p:spPr>
          <a:xfrm>
            <a:off x="138394" y="4719519"/>
            <a:ext cx="3657600" cy="1569660"/>
          </a:xfrm>
          <a:prstGeom prst="rect">
            <a:avLst/>
          </a:prstGeom>
        </p:spPr>
        <p:txBody>
          <a:bodyPr>
            <a:spAutoFit/>
          </a:bodyPr>
          <a:lstStyle/>
          <a:p>
            <a:pPr algn="ctr"/>
            <a:r>
              <a:rPr lang="en-US" sz="1600" dirty="0">
                <a:latin typeface="AGLazyLevelExpertBold" panose="02000803000000000000" pitchFamily="2" charset="0"/>
                <a:ea typeface="AGLazyLevelExpertBold" panose="02000803000000000000" pitchFamily="2" charset="0"/>
              </a:rPr>
              <a:t>I am very passionate about helping students succeed and love watching them achieve their full potential. In my free time, I love teaching ballet , spending time outside, hanging out with family, and reading!</a:t>
            </a:r>
          </a:p>
        </p:txBody>
      </p:sp>
    </p:spTree>
    <p:extLst>
      <p:ext uri="{BB962C8B-B14F-4D97-AF65-F5344CB8AC3E}">
        <p14:creationId xmlns:p14="http://schemas.microsoft.com/office/powerpoint/2010/main" val="306788996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eet-the-teacher-newsletter-editable-bright-stripes " id="{F2D828B1-0B8D-0646-839C-052B6B2D6AB7}" vid="{6D9EDAFC-255F-D84E-A1B8-10E1C9DD2044}"/>
    </a:ext>
  </a:extLst>
</a:theme>
</file>

<file path=docProps/app.xml><?xml version="1.0" encoding="utf-8"?>
<Properties xmlns="http://schemas.openxmlformats.org/officeDocument/2006/extended-properties" xmlns:vt="http://schemas.openxmlformats.org/officeDocument/2006/docPropsVTypes">
  <Template>meet-the-teacher-newsletter-editable-bright-stripes </Template>
  <TotalTime>50</TotalTime>
  <Words>183</Words>
  <Application>Microsoft Office PowerPoint</Application>
  <PresentationFormat>Custom</PresentationFormat>
  <Paragraphs>18</Paragraphs>
  <Slides>1</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vt:i4>
      </vt:variant>
    </vt:vector>
  </HeadingPairs>
  <TitlesOfParts>
    <vt:vector size="10" baseType="lpstr">
      <vt:lpstr>AGHelicopterParents Medium</vt:lpstr>
      <vt:lpstr>AGLazyLevelExpertBold</vt:lpstr>
      <vt:lpstr>AGRestingTeacherFaceSolid Mediu</vt:lpstr>
      <vt:lpstr>Arial</vt:lpstr>
      <vt:lpstr>Calibri</vt:lpstr>
      <vt:lpstr>Calibri Light</vt:lpstr>
      <vt:lpstr>Century Gothic</vt:lpstr>
      <vt:lpstr>Sweet Pea</vt:lpstr>
      <vt:lpstr>Office Theme</vt:lpstr>
      <vt:lpstr>PowerPoint Presentation</vt:lpstr>
    </vt:vector>
  </TitlesOfParts>
  <Manager/>
  <Company>Toshiba</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Centers, Paige (Elizabeth)</dc:creator>
  <cp:keywords/>
  <dc:description/>
  <cp:lastModifiedBy>Centers, Paige (Elizabeth)</cp:lastModifiedBy>
  <cp:revision>7</cp:revision>
  <cp:lastPrinted>2020-07-28T20:31:11Z</cp:lastPrinted>
  <dcterms:created xsi:type="dcterms:W3CDTF">2023-08-07T16:23:05Z</dcterms:created>
  <dcterms:modified xsi:type="dcterms:W3CDTF">2023-08-08T03:16:10Z</dcterms:modified>
  <cp:category/>
</cp:coreProperties>
</file>